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</p:sldIdLst>
  <p:sldSz cy="5143500" cx="9144000"/>
  <p:notesSz cx="6858000" cy="9144000"/>
  <p:embeddedFontLst>
    <p:embeddedFont>
      <p:font typeface="Roboto Medium"/>
      <p:regular r:id="rId28"/>
      <p:bold r:id="rId29"/>
      <p:italic r:id="rId30"/>
      <p:boldItalic r:id="rId31"/>
    </p:embeddedFont>
    <p:embeddedFont>
      <p:font typeface="Roboto"/>
      <p:regular r:id="rId32"/>
      <p:bold r:id="rId33"/>
      <p:italic r:id="rId34"/>
      <p:boldItalic r:id="rId35"/>
    </p:embeddedFont>
    <p:embeddedFont>
      <p:font typeface="Proxima Nova"/>
      <p:regular r:id="rId36"/>
      <p:bold r:id="rId37"/>
      <p:italic r:id="rId38"/>
      <p:boldItalic r:id="rId39"/>
    </p:embeddedFont>
    <p:embeddedFont>
      <p:font typeface="Poppins"/>
      <p:regular r:id="rId40"/>
      <p:bold r:id="rId41"/>
      <p:italic r:id="rId42"/>
      <p:boldItalic r:id="rId43"/>
    </p:embeddedFont>
    <p:embeddedFont>
      <p:font typeface="Poppins SemiBold"/>
      <p:regular r:id="rId44"/>
      <p:bold r:id="rId45"/>
      <p:italic r:id="rId46"/>
      <p:boldItalic r:id="rId4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48" roundtripDataSignature="AMtx7mgI5em5ISwca2VB7Bif5Ca7467EL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Poppins-regular.fntdata"/><Relationship Id="rId20" Type="http://schemas.openxmlformats.org/officeDocument/2006/relationships/slide" Target="slides/slide16.xml"/><Relationship Id="rId42" Type="http://schemas.openxmlformats.org/officeDocument/2006/relationships/font" Target="fonts/Poppins-italic.fntdata"/><Relationship Id="rId41" Type="http://schemas.openxmlformats.org/officeDocument/2006/relationships/font" Target="fonts/Poppins-bold.fntdata"/><Relationship Id="rId22" Type="http://schemas.openxmlformats.org/officeDocument/2006/relationships/slide" Target="slides/slide18.xml"/><Relationship Id="rId44" Type="http://schemas.openxmlformats.org/officeDocument/2006/relationships/font" Target="fonts/PoppinsSemiBold-regular.fntdata"/><Relationship Id="rId21" Type="http://schemas.openxmlformats.org/officeDocument/2006/relationships/slide" Target="slides/slide17.xml"/><Relationship Id="rId43" Type="http://schemas.openxmlformats.org/officeDocument/2006/relationships/font" Target="fonts/Poppins-boldItalic.fntdata"/><Relationship Id="rId24" Type="http://schemas.openxmlformats.org/officeDocument/2006/relationships/slide" Target="slides/slide20.xml"/><Relationship Id="rId46" Type="http://schemas.openxmlformats.org/officeDocument/2006/relationships/font" Target="fonts/PoppinsSemiBold-italic.fntdata"/><Relationship Id="rId23" Type="http://schemas.openxmlformats.org/officeDocument/2006/relationships/slide" Target="slides/slide19.xml"/><Relationship Id="rId45" Type="http://schemas.openxmlformats.org/officeDocument/2006/relationships/font" Target="fonts/PoppinsSemiBold-bold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48" Type="http://customschemas.google.com/relationships/presentationmetadata" Target="metadata"/><Relationship Id="rId25" Type="http://schemas.openxmlformats.org/officeDocument/2006/relationships/slide" Target="slides/slide21.xml"/><Relationship Id="rId47" Type="http://schemas.openxmlformats.org/officeDocument/2006/relationships/font" Target="fonts/PoppinsSemiBold-boldItalic.fntdata"/><Relationship Id="rId28" Type="http://schemas.openxmlformats.org/officeDocument/2006/relationships/font" Target="fonts/RobotoMedium-regular.fntdata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RobotoMedium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RobotoMedium-boldItalic.fntdata"/><Relationship Id="rId30" Type="http://schemas.openxmlformats.org/officeDocument/2006/relationships/font" Target="fonts/RobotoMedium-italic.fntdata"/><Relationship Id="rId11" Type="http://schemas.openxmlformats.org/officeDocument/2006/relationships/slide" Target="slides/slide7.xml"/><Relationship Id="rId33" Type="http://schemas.openxmlformats.org/officeDocument/2006/relationships/font" Target="fonts/Roboto-bold.fntdata"/><Relationship Id="rId10" Type="http://schemas.openxmlformats.org/officeDocument/2006/relationships/slide" Target="slides/slide6.xml"/><Relationship Id="rId32" Type="http://schemas.openxmlformats.org/officeDocument/2006/relationships/font" Target="fonts/Roboto-regular.fntdata"/><Relationship Id="rId13" Type="http://schemas.openxmlformats.org/officeDocument/2006/relationships/slide" Target="slides/slide9.xml"/><Relationship Id="rId35" Type="http://schemas.openxmlformats.org/officeDocument/2006/relationships/font" Target="fonts/Roboto-boldItalic.fntdata"/><Relationship Id="rId12" Type="http://schemas.openxmlformats.org/officeDocument/2006/relationships/slide" Target="slides/slide8.xml"/><Relationship Id="rId34" Type="http://schemas.openxmlformats.org/officeDocument/2006/relationships/font" Target="fonts/Roboto-italic.fntdata"/><Relationship Id="rId15" Type="http://schemas.openxmlformats.org/officeDocument/2006/relationships/slide" Target="slides/slide11.xml"/><Relationship Id="rId37" Type="http://schemas.openxmlformats.org/officeDocument/2006/relationships/font" Target="fonts/ProximaNova-bold.fntdata"/><Relationship Id="rId14" Type="http://schemas.openxmlformats.org/officeDocument/2006/relationships/slide" Target="slides/slide10.xml"/><Relationship Id="rId36" Type="http://schemas.openxmlformats.org/officeDocument/2006/relationships/font" Target="fonts/ProximaNova-regular.fntdata"/><Relationship Id="rId17" Type="http://schemas.openxmlformats.org/officeDocument/2006/relationships/slide" Target="slides/slide13.xml"/><Relationship Id="rId39" Type="http://schemas.openxmlformats.org/officeDocument/2006/relationships/font" Target="fonts/ProximaNova-boldItalic.fntdata"/><Relationship Id="rId16" Type="http://schemas.openxmlformats.org/officeDocument/2006/relationships/slide" Target="slides/slide12.xml"/><Relationship Id="rId38" Type="http://schemas.openxmlformats.org/officeDocument/2006/relationships/font" Target="fonts/ProximaNova-italic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d20787f18f_0_2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9" name="Google Shape;139;gd20787f18f_0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d20787f18f_0_2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8" name="Google Shape;148;gd20787f18f_0_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d20787f18f_0_2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4" name="Google Shape;154;gd20787f18f_0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d20787f18f_0_2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1" name="Google Shape;161;gd20787f18f_0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d20787f18f_0_2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9" name="Google Shape;169;gd20787f18f_0_2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d20787f18f_0_2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6" name="Google Shape;176;gd20787f18f_0_2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d20787f18f_0_2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3" name="Google Shape;183;gd20787f18f_0_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d20787f18f_0_2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0" name="Google Shape;190;gd20787f18f_0_2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d20787f18f_0_2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9" name="Google Shape;199;gd20787f18f_0_2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d20787f18f_0_2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7" name="Google Shape;207;gd20787f18f_0_2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d20787f18f_0_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7" name="Google Shape;87;gd20787f18f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d20787f18f_0_3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6" name="Google Shape;216;gd20787f18f_0_3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d20787f18f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6" name="Google Shape;226;gd20787f18f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d20787f18f_0_3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1" name="Google Shape;231;gd20787f18f_0_3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7" name="Google Shape;237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d20787f18f_0_8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3" name="Google Shape;93;gd20787f18f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9" name="Google Shape;99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4" name="Google Shape;104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d20787f18f_0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0" name="Google Shape;110;gd20787f18f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d20787f18f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8" name="Google Shape;118;gd20787f18f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d20787f18f_0_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4" name="Google Shape;124;gd20787f18f_0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d20787f18f_0_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2" name="Google Shape;132;gd20787f18f_0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jp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jp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jp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jp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Kosong 1">
  <p:cSld name="BLANK_1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  <p:pic>
        <p:nvPicPr>
          <p:cNvPr id="11" name="Google Shape;11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478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6"/>
          <p:cNvSpPr txBox="1"/>
          <p:nvPr>
            <p:ph idx="1" type="subTitle"/>
          </p:nvPr>
        </p:nvSpPr>
        <p:spPr>
          <a:xfrm>
            <a:off x="3421575" y="2522575"/>
            <a:ext cx="5379300" cy="7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88C8"/>
              </a:buClr>
              <a:buSzPts val="4000"/>
              <a:buFont typeface="Poppins SemiBold"/>
              <a:buNone/>
              <a:defRPr sz="4000">
                <a:solidFill>
                  <a:srgbClr val="3088C8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88C8"/>
              </a:buClr>
              <a:buSzPts val="2800"/>
              <a:buFont typeface="Poppins"/>
              <a:buNone/>
              <a:defRPr b="1" sz="2800">
                <a:solidFill>
                  <a:srgbClr val="3088C8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88C8"/>
              </a:buClr>
              <a:buSzPts val="2800"/>
              <a:buFont typeface="Poppins"/>
              <a:buNone/>
              <a:defRPr b="1" sz="2800">
                <a:solidFill>
                  <a:srgbClr val="3088C8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88C8"/>
              </a:buClr>
              <a:buSzPts val="2800"/>
              <a:buFont typeface="Poppins"/>
              <a:buNone/>
              <a:defRPr b="1" sz="2800">
                <a:solidFill>
                  <a:srgbClr val="3088C8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88C8"/>
              </a:buClr>
              <a:buSzPts val="2800"/>
              <a:buFont typeface="Poppins"/>
              <a:buNone/>
              <a:defRPr b="1" sz="2800">
                <a:solidFill>
                  <a:srgbClr val="3088C8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88C8"/>
              </a:buClr>
              <a:buSzPts val="2800"/>
              <a:buFont typeface="Poppins"/>
              <a:buNone/>
              <a:defRPr b="1" sz="2800">
                <a:solidFill>
                  <a:srgbClr val="3088C8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88C8"/>
              </a:buClr>
              <a:buSzPts val="2800"/>
              <a:buFont typeface="Poppins"/>
              <a:buNone/>
              <a:defRPr b="1" sz="2800">
                <a:solidFill>
                  <a:srgbClr val="3088C8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88C8"/>
              </a:buClr>
              <a:buSzPts val="2800"/>
              <a:buFont typeface="Poppins"/>
              <a:buNone/>
              <a:defRPr b="1" sz="2800">
                <a:solidFill>
                  <a:srgbClr val="3088C8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88C8"/>
              </a:buClr>
              <a:buSzPts val="2800"/>
              <a:buFont typeface="Poppins"/>
              <a:buNone/>
              <a:defRPr b="1" sz="2800">
                <a:solidFill>
                  <a:srgbClr val="3088C8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13" name="Google Shape;13;p6"/>
          <p:cNvSpPr txBox="1"/>
          <p:nvPr>
            <p:ph idx="2" type="subTitle"/>
          </p:nvPr>
        </p:nvSpPr>
        <p:spPr>
          <a:xfrm>
            <a:off x="3421575" y="1972975"/>
            <a:ext cx="5269200" cy="5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500"/>
              <a:buFont typeface="Poppins SemiBold"/>
              <a:buNone/>
              <a:defRPr sz="2500">
                <a:solidFill>
                  <a:srgbClr val="666666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500"/>
              <a:buFont typeface="Poppins"/>
              <a:buNone/>
              <a:defRPr b="1" sz="2500">
                <a:solidFill>
                  <a:srgbClr val="66666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500"/>
              <a:buFont typeface="Poppins"/>
              <a:buNone/>
              <a:defRPr b="1" sz="2500">
                <a:solidFill>
                  <a:srgbClr val="66666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500"/>
              <a:buFont typeface="Poppins"/>
              <a:buNone/>
              <a:defRPr b="1" sz="2500">
                <a:solidFill>
                  <a:srgbClr val="66666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500"/>
              <a:buFont typeface="Poppins"/>
              <a:buNone/>
              <a:defRPr b="1" sz="2500">
                <a:solidFill>
                  <a:srgbClr val="66666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500"/>
              <a:buFont typeface="Poppins"/>
              <a:buNone/>
              <a:defRPr b="1" sz="2500">
                <a:solidFill>
                  <a:srgbClr val="666666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500"/>
              <a:buFont typeface="Poppins"/>
              <a:buNone/>
              <a:defRPr b="1" sz="2500">
                <a:solidFill>
                  <a:srgbClr val="666666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500"/>
              <a:buFont typeface="Poppins"/>
              <a:buNone/>
              <a:defRPr b="1" sz="2500">
                <a:solidFill>
                  <a:srgbClr val="666666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500"/>
              <a:buFont typeface="Poppins"/>
              <a:buNone/>
              <a:defRPr b="1" sz="2500">
                <a:solidFill>
                  <a:srgbClr val="666666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cxnSp>
        <p:nvCxnSpPr>
          <p:cNvPr id="14" name="Google Shape;14;p6"/>
          <p:cNvCxnSpPr/>
          <p:nvPr/>
        </p:nvCxnSpPr>
        <p:spPr>
          <a:xfrm>
            <a:off x="3541400" y="2522575"/>
            <a:ext cx="1517700" cy="0"/>
          </a:xfrm>
          <a:prstGeom prst="straightConnector1">
            <a:avLst/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headline">
  <p:cSld name="ONE_COLUMN_TEXT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" name="Google Shape;54;p1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5" name="Google Shape;55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  <p:pic>
        <p:nvPicPr>
          <p:cNvPr id="56" name="Google Shape;56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51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5"/>
          <p:cNvSpPr txBox="1"/>
          <p:nvPr>
            <p:ph idx="2" type="subTitle"/>
          </p:nvPr>
        </p:nvSpPr>
        <p:spPr>
          <a:xfrm>
            <a:off x="1667850" y="698250"/>
            <a:ext cx="5808300" cy="5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Roboto Medium"/>
              <a:buNone/>
              <a:defRPr sz="2400"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Roboto Medium"/>
              <a:buNone/>
              <a:defRPr sz="2400"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Roboto Medium"/>
              <a:buNone/>
              <a:defRPr sz="2400"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Roboto Medium"/>
              <a:buNone/>
              <a:defRPr sz="2400"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Roboto Medium"/>
              <a:buNone/>
              <a:defRPr sz="2400"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Roboto Medium"/>
              <a:buNone/>
              <a:defRPr sz="2400"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Roboto Medium"/>
              <a:buNone/>
              <a:defRPr sz="2400"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Roboto Medium"/>
              <a:buNone/>
              <a:defRPr sz="2400"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Roboto Medium"/>
              <a:buNone/>
              <a:defRPr sz="2400"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sp>
        <p:nvSpPr>
          <p:cNvPr id="58" name="Google Shape;58;p15"/>
          <p:cNvSpPr txBox="1"/>
          <p:nvPr>
            <p:ph idx="3" type="subTitle"/>
          </p:nvPr>
        </p:nvSpPr>
        <p:spPr>
          <a:xfrm>
            <a:off x="2649300" y="2026500"/>
            <a:ext cx="3845400" cy="10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Roboto Medium"/>
              <a:buNone/>
              <a:defRPr sz="2800">
                <a:solidFill>
                  <a:srgbClr val="B7B7B7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Roboto Medium"/>
              <a:buNone/>
              <a:defRPr sz="2800">
                <a:solidFill>
                  <a:srgbClr val="B7B7B7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Roboto Medium"/>
              <a:buNone/>
              <a:defRPr sz="2800">
                <a:solidFill>
                  <a:srgbClr val="B7B7B7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Roboto Medium"/>
              <a:buNone/>
              <a:defRPr sz="2800">
                <a:solidFill>
                  <a:srgbClr val="B7B7B7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Roboto Medium"/>
              <a:buNone/>
              <a:defRPr sz="2800">
                <a:solidFill>
                  <a:srgbClr val="B7B7B7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Roboto Medium"/>
              <a:buNone/>
              <a:defRPr sz="2800">
                <a:solidFill>
                  <a:srgbClr val="B7B7B7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Roboto Medium"/>
              <a:buNone/>
              <a:defRPr sz="2800">
                <a:solidFill>
                  <a:srgbClr val="B7B7B7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Roboto Medium"/>
              <a:buNone/>
              <a:defRPr sz="2800">
                <a:solidFill>
                  <a:srgbClr val="B7B7B7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Roboto Medium"/>
              <a:buNone/>
              <a:defRPr sz="2800">
                <a:solidFill>
                  <a:srgbClr val="B7B7B7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si">
  <p:cSld name="MAIN_POINT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  <p:pic>
        <p:nvPicPr>
          <p:cNvPr id="61" name="Google Shape;61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7975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6"/>
          <p:cNvSpPr txBox="1"/>
          <p:nvPr>
            <p:ph idx="1" type="subTitle"/>
          </p:nvPr>
        </p:nvSpPr>
        <p:spPr>
          <a:xfrm>
            <a:off x="2649300" y="2026500"/>
            <a:ext cx="3845400" cy="10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Roboto Medium"/>
              <a:buNone/>
              <a:defRPr sz="2800">
                <a:solidFill>
                  <a:srgbClr val="B7B7B7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Roboto Medium"/>
              <a:buNone/>
              <a:defRPr sz="2800">
                <a:solidFill>
                  <a:srgbClr val="B7B7B7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Roboto Medium"/>
              <a:buNone/>
              <a:defRPr sz="2800">
                <a:solidFill>
                  <a:srgbClr val="B7B7B7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Roboto Medium"/>
              <a:buNone/>
              <a:defRPr sz="2800">
                <a:solidFill>
                  <a:srgbClr val="B7B7B7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Roboto Medium"/>
              <a:buNone/>
              <a:defRPr sz="2800">
                <a:solidFill>
                  <a:srgbClr val="B7B7B7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Roboto Medium"/>
              <a:buNone/>
              <a:defRPr sz="2800">
                <a:solidFill>
                  <a:srgbClr val="B7B7B7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Roboto Medium"/>
              <a:buNone/>
              <a:defRPr sz="2800">
                <a:solidFill>
                  <a:srgbClr val="B7B7B7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Roboto Medium"/>
              <a:buNone/>
              <a:defRPr sz="2800">
                <a:solidFill>
                  <a:srgbClr val="B7B7B7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Roboto Medium"/>
              <a:buNone/>
              <a:defRPr sz="2800">
                <a:solidFill>
                  <a:srgbClr val="B7B7B7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headline 3">
  <p:cSld name="SECTION_TITLE_AND_DESCRIPTION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  <p:pic>
        <p:nvPicPr>
          <p:cNvPr id="65" name="Google Shape;65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496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7"/>
          <p:cNvSpPr txBox="1"/>
          <p:nvPr>
            <p:ph idx="1" type="subTitle"/>
          </p:nvPr>
        </p:nvSpPr>
        <p:spPr>
          <a:xfrm>
            <a:off x="1667850" y="698250"/>
            <a:ext cx="5808300" cy="5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Roboto Medium"/>
              <a:buNone/>
              <a:defRPr sz="2400">
                <a:solidFill>
                  <a:srgbClr val="CCCCCC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Roboto Medium"/>
              <a:buNone/>
              <a:defRPr sz="2400">
                <a:solidFill>
                  <a:srgbClr val="CCCCCC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Roboto Medium"/>
              <a:buNone/>
              <a:defRPr sz="2400">
                <a:solidFill>
                  <a:srgbClr val="CCCCCC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Roboto Medium"/>
              <a:buNone/>
              <a:defRPr sz="2400">
                <a:solidFill>
                  <a:srgbClr val="CCCCCC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Roboto Medium"/>
              <a:buNone/>
              <a:defRPr sz="2400">
                <a:solidFill>
                  <a:srgbClr val="CCCCCC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Roboto Medium"/>
              <a:buNone/>
              <a:defRPr sz="2400">
                <a:solidFill>
                  <a:srgbClr val="CCCCCC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Roboto Medium"/>
              <a:buNone/>
              <a:defRPr sz="2400">
                <a:solidFill>
                  <a:srgbClr val="CCCCCC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Roboto Medium"/>
              <a:buNone/>
              <a:defRPr sz="2400">
                <a:solidFill>
                  <a:srgbClr val="CCCCCC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Roboto Medium"/>
              <a:buNone/>
              <a:defRPr sz="2400">
                <a:solidFill>
                  <a:srgbClr val="CCCCCC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sp>
        <p:nvSpPr>
          <p:cNvPr id="67" name="Google Shape;67;p17"/>
          <p:cNvSpPr txBox="1"/>
          <p:nvPr>
            <p:ph idx="2" type="subTitle"/>
          </p:nvPr>
        </p:nvSpPr>
        <p:spPr>
          <a:xfrm>
            <a:off x="2649300" y="2026500"/>
            <a:ext cx="3845400" cy="10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Roboto Medium"/>
              <a:buNone/>
              <a:defRPr sz="2800">
                <a:solidFill>
                  <a:srgbClr val="B7B7B7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Roboto Medium"/>
              <a:buNone/>
              <a:defRPr sz="2800">
                <a:solidFill>
                  <a:srgbClr val="B7B7B7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Roboto Medium"/>
              <a:buNone/>
              <a:defRPr sz="2800">
                <a:solidFill>
                  <a:srgbClr val="B7B7B7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Roboto Medium"/>
              <a:buNone/>
              <a:defRPr sz="2800">
                <a:solidFill>
                  <a:srgbClr val="B7B7B7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Roboto Medium"/>
              <a:buNone/>
              <a:defRPr sz="2800">
                <a:solidFill>
                  <a:srgbClr val="B7B7B7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Roboto Medium"/>
              <a:buNone/>
              <a:defRPr sz="2800">
                <a:solidFill>
                  <a:srgbClr val="B7B7B7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Roboto Medium"/>
              <a:buNone/>
              <a:defRPr sz="2800">
                <a:solidFill>
                  <a:srgbClr val="B7B7B7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Roboto Medium"/>
              <a:buNone/>
              <a:defRPr sz="2800">
                <a:solidFill>
                  <a:srgbClr val="B7B7B7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Roboto Medium"/>
              <a:buNone/>
              <a:defRPr sz="2800">
                <a:solidFill>
                  <a:srgbClr val="B7B7B7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si">
  <p:cSld name="CAPTION_ONLY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  <p:pic>
        <p:nvPicPr>
          <p:cNvPr id="70" name="Google Shape;70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si Center">
  <p:cSld name="BIG_NUMBER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  <p:pic>
        <p:nvPicPr>
          <p:cNvPr id="73" name="Google Shape;73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4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  <p:pic>
        <p:nvPicPr>
          <p:cNvPr id="76" name="Google Shape;76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496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20"/>
          <p:cNvSpPr txBox="1"/>
          <p:nvPr>
            <p:ph idx="1" type="subTitle"/>
          </p:nvPr>
        </p:nvSpPr>
        <p:spPr>
          <a:xfrm>
            <a:off x="1667850" y="1037250"/>
            <a:ext cx="5808300" cy="5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Roboto Medium"/>
              <a:buNone/>
              <a:defRPr sz="2400"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Roboto Medium"/>
              <a:buNone/>
              <a:defRPr sz="2400"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Roboto Medium"/>
              <a:buNone/>
              <a:defRPr sz="2400"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Roboto Medium"/>
              <a:buNone/>
              <a:defRPr sz="2400"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Roboto Medium"/>
              <a:buNone/>
              <a:defRPr sz="2400"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Roboto Medium"/>
              <a:buNone/>
              <a:defRPr sz="2400"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Roboto Medium"/>
              <a:buNone/>
              <a:defRPr sz="2400"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Roboto Medium"/>
              <a:buNone/>
              <a:defRPr sz="2400"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Roboto Medium"/>
              <a:buNone/>
              <a:defRPr sz="2400"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sp>
        <p:nvSpPr>
          <p:cNvPr id="78" name="Google Shape;78;p20"/>
          <p:cNvSpPr txBox="1"/>
          <p:nvPr>
            <p:ph idx="2" type="subTitle"/>
          </p:nvPr>
        </p:nvSpPr>
        <p:spPr>
          <a:xfrm>
            <a:off x="2649300" y="2365500"/>
            <a:ext cx="3845400" cy="10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Avenir"/>
              <a:buNone/>
              <a:defRPr sz="2800">
                <a:solidFill>
                  <a:srgbClr val="B7B7B7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Roboto Medium"/>
              <a:buNone/>
              <a:defRPr sz="2800">
                <a:solidFill>
                  <a:srgbClr val="B7B7B7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Roboto Medium"/>
              <a:buNone/>
              <a:defRPr sz="2800">
                <a:solidFill>
                  <a:srgbClr val="B7B7B7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Roboto Medium"/>
              <a:buNone/>
              <a:defRPr sz="2800">
                <a:solidFill>
                  <a:srgbClr val="B7B7B7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Roboto Medium"/>
              <a:buNone/>
              <a:defRPr sz="2800">
                <a:solidFill>
                  <a:srgbClr val="B7B7B7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Roboto Medium"/>
              <a:buNone/>
              <a:defRPr sz="2800">
                <a:solidFill>
                  <a:srgbClr val="B7B7B7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Roboto Medium"/>
              <a:buNone/>
              <a:defRPr sz="2800">
                <a:solidFill>
                  <a:srgbClr val="B7B7B7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Roboto Medium"/>
              <a:buNone/>
              <a:defRPr sz="2800">
                <a:solidFill>
                  <a:srgbClr val="B7B7B7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Roboto Medium"/>
              <a:buNone/>
              <a:defRPr sz="2800">
                <a:solidFill>
                  <a:srgbClr val="B7B7B7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Kosong 1 1">
  <p:cSld name="BLANK_1_1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  <p:pic>
        <p:nvPicPr>
          <p:cNvPr id="17" name="Google Shape;17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8" title="G"/>
          <p:cNvSpPr txBox="1"/>
          <p:nvPr>
            <p:ph idx="1" type="subTitle"/>
          </p:nvPr>
        </p:nvSpPr>
        <p:spPr>
          <a:xfrm>
            <a:off x="415850" y="377475"/>
            <a:ext cx="5859900" cy="5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900"/>
              <a:buFont typeface="Poppins SemiBold"/>
              <a:buNone/>
              <a:defRPr sz="1900">
                <a:solidFill>
                  <a:srgbClr val="666666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200"/>
              <a:buFont typeface="Avenir"/>
              <a:buNone/>
              <a:defRPr b="1" sz="2200">
                <a:solidFill>
                  <a:srgbClr val="666666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200"/>
              <a:buFont typeface="Avenir"/>
              <a:buNone/>
              <a:defRPr b="1" sz="2200">
                <a:solidFill>
                  <a:srgbClr val="666666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200"/>
              <a:buFont typeface="Avenir"/>
              <a:buNone/>
              <a:defRPr b="1" sz="2200">
                <a:solidFill>
                  <a:srgbClr val="666666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200"/>
              <a:buFont typeface="Avenir"/>
              <a:buNone/>
              <a:defRPr b="1" sz="2200">
                <a:solidFill>
                  <a:srgbClr val="666666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200"/>
              <a:buFont typeface="Avenir"/>
              <a:buNone/>
              <a:defRPr b="1" sz="2200">
                <a:solidFill>
                  <a:srgbClr val="666666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200"/>
              <a:buFont typeface="Avenir"/>
              <a:buNone/>
              <a:defRPr b="1" sz="2200">
                <a:solidFill>
                  <a:srgbClr val="666666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200"/>
              <a:buFont typeface="Avenir"/>
              <a:buNone/>
              <a:defRPr b="1" sz="2200">
                <a:solidFill>
                  <a:srgbClr val="666666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200"/>
              <a:buFont typeface="Avenir"/>
              <a:buNone/>
              <a:defRPr b="1" sz="2200">
                <a:solidFill>
                  <a:srgbClr val="666666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19" name="Google Shape;19;p8" title="G"/>
          <p:cNvSpPr txBox="1"/>
          <p:nvPr>
            <p:ph idx="2" type="subTitle"/>
          </p:nvPr>
        </p:nvSpPr>
        <p:spPr>
          <a:xfrm>
            <a:off x="415850" y="1052575"/>
            <a:ext cx="4092900" cy="5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Poppins"/>
              <a:buNone/>
              <a:defRPr sz="1400">
                <a:solidFill>
                  <a:srgbClr val="66666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200"/>
              <a:buFont typeface="Avenir"/>
              <a:buNone/>
              <a:defRPr b="1" sz="2200">
                <a:solidFill>
                  <a:srgbClr val="666666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200"/>
              <a:buFont typeface="Avenir"/>
              <a:buNone/>
              <a:defRPr b="1" sz="2200">
                <a:solidFill>
                  <a:srgbClr val="666666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200"/>
              <a:buFont typeface="Avenir"/>
              <a:buNone/>
              <a:defRPr b="1" sz="2200">
                <a:solidFill>
                  <a:srgbClr val="666666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200"/>
              <a:buFont typeface="Avenir"/>
              <a:buNone/>
              <a:defRPr b="1" sz="2200">
                <a:solidFill>
                  <a:srgbClr val="666666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200"/>
              <a:buFont typeface="Avenir"/>
              <a:buNone/>
              <a:defRPr b="1" sz="2200">
                <a:solidFill>
                  <a:srgbClr val="666666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200"/>
              <a:buFont typeface="Avenir"/>
              <a:buNone/>
              <a:defRPr b="1" sz="2200">
                <a:solidFill>
                  <a:srgbClr val="666666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200"/>
              <a:buFont typeface="Avenir"/>
              <a:buNone/>
              <a:defRPr b="1" sz="2200">
                <a:solidFill>
                  <a:srgbClr val="666666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200"/>
              <a:buFont typeface="Avenir"/>
              <a:buNone/>
              <a:defRPr b="1" sz="2200">
                <a:solidFill>
                  <a:srgbClr val="666666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Kosong 1 2">
  <p:cSld name="BLANK_1_2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  <p:pic>
        <p:nvPicPr>
          <p:cNvPr id="22" name="Google Shape;22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30300" y="0"/>
            <a:ext cx="9174298" cy="5160537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7"/>
          <p:cNvSpPr txBox="1"/>
          <p:nvPr>
            <p:ph idx="1" type="subTitle"/>
          </p:nvPr>
        </p:nvSpPr>
        <p:spPr>
          <a:xfrm>
            <a:off x="858450" y="2103150"/>
            <a:ext cx="7427100" cy="7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88C8"/>
              </a:buClr>
              <a:buSzPts val="3500"/>
              <a:buFont typeface="Poppins SemiBold"/>
              <a:buNone/>
              <a:defRPr sz="3500">
                <a:solidFill>
                  <a:srgbClr val="3088C8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88C8"/>
              </a:buClr>
              <a:buSzPts val="2800"/>
              <a:buFont typeface="Poppins"/>
              <a:buNone/>
              <a:defRPr b="1" sz="2800">
                <a:solidFill>
                  <a:srgbClr val="3088C8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88C8"/>
              </a:buClr>
              <a:buSzPts val="2800"/>
              <a:buFont typeface="Poppins"/>
              <a:buNone/>
              <a:defRPr b="1" sz="2800">
                <a:solidFill>
                  <a:srgbClr val="3088C8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88C8"/>
              </a:buClr>
              <a:buSzPts val="2800"/>
              <a:buFont typeface="Poppins"/>
              <a:buNone/>
              <a:defRPr b="1" sz="2800">
                <a:solidFill>
                  <a:srgbClr val="3088C8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88C8"/>
              </a:buClr>
              <a:buSzPts val="2800"/>
              <a:buFont typeface="Poppins"/>
              <a:buNone/>
              <a:defRPr b="1" sz="2800">
                <a:solidFill>
                  <a:srgbClr val="3088C8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88C8"/>
              </a:buClr>
              <a:buSzPts val="2800"/>
              <a:buFont typeface="Poppins"/>
              <a:buNone/>
              <a:defRPr b="1" sz="2800">
                <a:solidFill>
                  <a:srgbClr val="3088C8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88C8"/>
              </a:buClr>
              <a:buSzPts val="2800"/>
              <a:buFont typeface="Poppins"/>
              <a:buNone/>
              <a:defRPr b="1" sz="2800">
                <a:solidFill>
                  <a:srgbClr val="3088C8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88C8"/>
              </a:buClr>
              <a:buSzPts val="2800"/>
              <a:buFont typeface="Poppins"/>
              <a:buNone/>
              <a:defRPr b="1" sz="2800">
                <a:solidFill>
                  <a:srgbClr val="3088C8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88C8"/>
              </a:buClr>
              <a:buSzPts val="2800"/>
              <a:buFont typeface="Poppins"/>
              <a:buNone/>
              <a:defRPr b="1" sz="2800">
                <a:solidFill>
                  <a:srgbClr val="3088C8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cxnSp>
        <p:nvCxnSpPr>
          <p:cNvPr id="24" name="Google Shape;24;p7"/>
          <p:cNvCxnSpPr/>
          <p:nvPr/>
        </p:nvCxnSpPr>
        <p:spPr>
          <a:xfrm>
            <a:off x="3605850" y="2866875"/>
            <a:ext cx="1932300" cy="0"/>
          </a:xfrm>
          <a:prstGeom prst="straightConnector1">
            <a:avLst/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Kosong 1 1 1">
  <p:cSld name="BLANK_1_1_1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  <p:pic>
        <p:nvPicPr>
          <p:cNvPr id="27" name="Google Shape;27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5150" y="-8512"/>
            <a:ext cx="9174298" cy="5160537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9"/>
          <p:cNvSpPr txBox="1"/>
          <p:nvPr>
            <p:ph idx="1" type="subTitle"/>
          </p:nvPr>
        </p:nvSpPr>
        <p:spPr>
          <a:xfrm>
            <a:off x="1319250" y="2103150"/>
            <a:ext cx="6505500" cy="7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88C8"/>
              </a:buClr>
              <a:buSzPts val="2800"/>
              <a:buFont typeface="Poppins SemiBold"/>
              <a:buNone/>
              <a:defRPr sz="2800">
                <a:solidFill>
                  <a:srgbClr val="3088C8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88C8"/>
              </a:buClr>
              <a:buSzPts val="2800"/>
              <a:buFont typeface="Poppins"/>
              <a:buNone/>
              <a:defRPr b="1" sz="2800">
                <a:solidFill>
                  <a:srgbClr val="3088C8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88C8"/>
              </a:buClr>
              <a:buSzPts val="2800"/>
              <a:buFont typeface="Poppins"/>
              <a:buNone/>
              <a:defRPr b="1" sz="2800">
                <a:solidFill>
                  <a:srgbClr val="3088C8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88C8"/>
              </a:buClr>
              <a:buSzPts val="2800"/>
              <a:buFont typeface="Poppins"/>
              <a:buNone/>
              <a:defRPr b="1" sz="2800">
                <a:solidFill>
                  <a:srgbClr val="3088C8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88C8"/>
              </a:buClr>
              <a:buSzPts val="2800"/>
              <a:buFont typeface="Poppins"/>
              <a:buNone/>
              <a:defRPr b="1" sz="2800">
                <a:solidFill>
                  <a:srgbClr val="3088C8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88C8"/>
              </a:buClr>
              <a:buSzPts val="2800"/>
              <a:buFont typeface="Poppins"/>
              <a:buNone/>
              <a:defRPr b="1" sz="2800">
                <a:solidFill>
                  <a:srgbClr val="3088C8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88C8"/>
              </a:buClr>
              <a:buSzPts val="2800"/>
              <a:buFont typeface="Poppins"/>
              <a:buNone/>
              <a:defRPr b="1" sz="2800">
                <a:solidFill>
                  <a:srgbClr val="3088C8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88C8"/>
              </a:buClr>
              <a:buSzPts val="2800"/>
              <a:buFont typeface="Poppins"/>
              <a:buNone/>
              <a:defRPr b="1" sz="2800">
                <a:solidFill>
                  <a:srgbClr val="3088C8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88C8"/>
              </a:buClr>
              <a:buSzPts val="2800"/>
              <a:buFont typeface="Poppins"/>
              <a:buNone/>
              <a:defRPr b="1" sz="2800">
                <a:solidFill>
                  <a:srgbClr val="3088C8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" type="title">
  <p:cSld name="TITLE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  <p:pic>
        <p:nvPicPr>
          <p:cNvPr id="31" name="Google Shape;31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0"/>
            <a:ext cx="9144003" cy="514351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10"/>
          <p:cNvSpPr txBox="1"/>
          <p:nvPr>
            <p:ph idx="1" type="subTitle"/>
          </p:nvPr>
        </p:nvSpPr>
        <p:spPr>
          <a:xfrm>
            <a:off x="4895775" y="2026500"/>
            <a:ext cx="3845400" cy="10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Roboto Medium"/>
              <a:buNone/>
              <a:defRPr sz="2800">
                <a:solidFill>
                  <a:srgbClr val="B7B7B7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Roboto Medium"/>
              <a:buNone/>
              <a:defRPr sz="2800">
                <a:solidFill>
                  <a:srgbClr val="B7B7B7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Roboto Medium"/>
              <a:buNone/>
              <a:defRPr sz="2800">
                <a:solidFill>
                  <a:srgbClr val="B7B7B7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Roboto Medium"/>
              <a:buNone/>
              <a:defRPr sz="2800">
                <a:solidFill>
                  <a:srgbClr val="B7B7B7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Roboto Medium"/>
              <a:buNone/>
              <a:defRPr sz="2800">
                <a:solidFill>
                  <a:srgbClr val="B7B7B7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Roboto Medium"/>
              <a:buNone/>
              <a:defRPr sz="2800">
                <a:solidFill>
                  <a:srgbClr val="B7B7B7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Roboto Medium"/>
              <a:buNone/>
              <a:defRPr sz="2800">
                <a:solidFill>
                  <a:srgbClr val="B7B7B7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Roboto Medium"/>
              <a:buNone/>
              <a:defRPr sz="2800">
                <a:solidFill>
                  <a:srgbClr val="B7B7B7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Roboto Medium"/>
              <a:buNone/>
              <a:defRPr sz="2800">
                <a:solidFill>
                  <a:srgbClr val="B7B7B7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headline" type="secHead">
  <p:cSld name="SECTION_HEADER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  <p:sp>
        <p:nvSpPr>
          <p:cNvPr id="35" name="Google Shape;35;p11"/>
          <p:cNvSpPr txBox="1"/>
          <p:nvPr/>
        </p:nvSpPr>
        <p:spPr>
          <a:xfrm>
            <a:off x="1818800" y="1369000"/>
            <a:ext cx="3729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" name="Google Shape;36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7" cy="5143490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11"/>
          <p:cNvSpPr txBox="1"/>
          <p:nvPr>
            <p:ph idx="1" type="subTitle"/>
          </p:nvPr>
        </p:nvSpPr>
        <p:spPr>
          <a:xfrm>
            <a:off x="1667850" y="698250"/>
            <a:ext cx="5808300" cy="5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Roboto Medium"/>
              <a:buNone/>
              <a:defRPr sz="2400"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Roboto Medium"/>
              <a:buNone/>
              <a:defRPr sz="2400"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Roboto Medium"/>
              <a:buNone/>
              <a:defRPr sz="2400"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Roboto Medium"/>
              <a:buNone/>
              <a:defRPr sz="2400"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Roboto Medium"/>
              <a:buNone/>
              <a:defRPr sz="2400"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Roboto Medium"/>
              <a:buNone/>
              <a:defRPr sz="2400"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Roboto Medium"/>
              <a:buNone/>
              <a:defRPr sz="2400"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Roboto Medium"/>
              <a:buNone/>
              <a:defRPr sz="2400"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Roboto Medium"/>
              <a:buNone/>
              <a:defRPr sz="2400"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sp>
        <p:nvSpPr>
          <p:cNvPr id="38" name="Google Shape;38;p11"/>
          <p:cNvSpPr txBox="1"/>
          <p:nvPr>
            <p:ph idx="2" type="subTitle"/>
          </p:nvPr>
        </p:nvSpPr>
        <p:spPr>
          <a:xfrm>
            <a:off x="2649300" y="2026500"/>
            <a:ext cx="3845400" cy="10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Roboto Medium"/>
              <a:buNone/>
              <a:defRPr sz="2800">
                <a:solidFill>
                  <a:srgbClr val="B7B7B7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Roboto Medium"/>
              <a:buNone/>
              <a:defRPr sz="2800">
                <a:solidFill>
                  <a:srgbClr val="B7B7B7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Roboto Medium"/>
              <a:buNone/>
              <a:defRPr sz="2800">
                <a:solidFill>
                  <a:srgbClr val="B7B7B7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Roboto Medium"/>
              <a:buNone/>
              <a:defRPr sz="2800">
                <a:solidFill>
                  <a:srgbClr val="B7B7B7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Roboto Medium"/>
              <a:buNone/>
              <a:defRPr sz="2800">
                <a:solidFill>
                  <a:srgbClr val="B7B7B7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Roboto Medium"/>
              <a:buNone/>
              <a:defRPr sz="2800">
                <a:solidFill>
                  <a:srgbClr val="B7B7B7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Roboto Medium"/>
              <a:buNone/>
              <a:defRPr sz="2800">
                <a:solidFill>
                  <a:srgbClr val="B7B7B7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Roboto Medium"/>
              <a:buNone/>
              <a:defRPr sz="2800">
                <a:solidFill>
                  <a:srgbClr val="B7B7B7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Roboto Medium"/>
              <a:buNone/>
              <a:defRPr sz="2800">
                <a:solidFill>
                  <a:srgbClr val="B7B7B7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Judul &amp; Isi" type="tx">
  <p:cSld name="TITLE_AND_BODY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  <p:pic>
        <p:nvPicPr>
          <p:cNvPr id="41" name="Google Shape;41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12"/>
          <p:cNvSpPr txBox="1"/>
          <p:nvPr>
            <p:ph idx="1" type="subTitle"/>
          </p:nvPr>
        </p:nvSpPr>
        <p:spPr>
          <a:xfrm>
            <a:off x="169500" y="2026500"/>
            <a:ext cx="3845400" cy="10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Roboto Medium"/>
              <a:buNone/>
              <a:defRPr sz="2800">
                <a:solidFill>
                  <a:srgbClr val="B7B7B7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Roboto Medium"/>
              <a:buNone/>
              <a:defRPr sz="2800">
                <a:solidFill>
                  <a:srgbClr val="B7B7B7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Roboto Medium"/>
              <a:buNone/>
              <a:defRPr sz="2800">
                <a:solidFill>
                  <a:srgbClr val="B7B7B7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Roboto Medium"/>
              <a:buNone/>
              <a:defRPr sz="2800">
                <a:solidFill>
                  <a:srgbClr val="B7B7B7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Roboto Medium"/>
              <a:buNone/>
              <a:defRPr sz="2800">
                <a:solidFill>
                  <a:srgbClr val="B7B7B7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Roboto Medium"/>
              <a:buNone/>
              <a:defRPr sz="2800">
                <a:solidFill>
                  <a:srgbClr val="B7B7B7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Roboto Medium"/>
              <a:buNone/>
              <a:defRPr sz="2800">
                <a:solidFill>
                  <a:srgbClr val="B7B7B7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Roboto Medium"/>
              <a:buNone/>
              <a:defRPr sz="2800">
                <a:solidFill>
                  <a:srgbClr val="B7B7B7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Roboto Medium"/>
              <a:buNone/>
              <a:defRPr sz="2800">
                <a:solidFill>
                  <a:srgbClr val="B7B7B7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sp>
        <p:nvSpPr>
          <p:cNvPr id="43" name="Google Shape;43;p12"/>
          <p:cNvSpPr txBox="1"/>
          <p:nvPr>
            <p:ph idx="2" type="body"/>
          </p:nvPr>
        </p:nvSpPr>
        <p:spPr>
          <a:xfrm>
            <a:off x="4679450" y="982050"/>
            <a:ext cx="41148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 sz="1200"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 sz="1200"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 sz="1200"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 sz="1200"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 sz="1200"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 sz="1200"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 sz="1200"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 sz="12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si" type="twoColTx">
  <p:cSld name="TITLE_AND_TWO_COLUMNS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  <p:pic>
        <p:nvPicPr>
          <p:cNvPr id="46" name="Google Shape;46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13"/>
          <p:cNvSpPr txBox="1"/>
          <p:nvPr>
            <p:ph idx="1" type="subTitle"/>
          </p:nvPr>
        </p:nvSpPr>
        <p:spPr>
          <a:xfrm>
            <a:off x="2649300" y="2026500"/>
            <a:ext cx="3845400" cy="10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Roboto Medium"/>
              <a:buNone/>
              <a:defRPr sz="2800">
                <a:solidFill>
                  <a:srgbClr val="B7B7B7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Roboto Medium"/>
              <a:buNone/>
              <a:defRPr sz="2800">
                <a:solidFill>
                  <a:srgbClr val="B7B7B7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Roboto Medium"/>
              <a:buNone/>
              <a:defRPr sz="2800">
                <a:solidFill>
                  <a:srgbClr val="B7B7B7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Roboto Medium"/>
              <a:buNone/>
              <a:defRPr sz="2800">
                <a:solidFill>
                  <a:srgbClr val="B7B7B7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Roboto Medium"/>
              <a:buNone/>
              <a:defRPr sz="2800">
                <a:solidFill>
                  <a:srgbClr val="B7B7B7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Roboto Medium"/>
              <a:buNone/>
              <a:defRPr sz="2800">
                <a:solidFill>
                  <a:srgbClr val="B7B7B7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Roboto Medium"/>
              <a:buNone/>
              <a:defRPr sz="2800">
                <a:solidFill>
                  <a:srgbClr val="B7B7B7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Roboto Medium"/>
              <a:buNone/>
              <a:defRPr sz="2800">
                <a:solidFill>
                  <a:srgbClr val="B7B7B7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Roboto Medium"/>
              <a:buNone/>
              <a:defRPr sz="2800">
                <a:solidFill>
                  <a:srgbClr val="B7B7B7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 2" type="titleOnly">
  <p:cSld name="TITLE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  <p:pic>
        <p:nvPicPr>
          <p:cNvPr id="50" name="Google Shape;50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496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14"/>
          <p:cNvSpPr txBox="1"/>
          <p:nvPr>
            <p:ph idx="1" type="subTitle"/>
          </p:nvPr>
        </p:nvSpPr>
        <p:spPr>
          <a:xfrm>
            <a:off x="4895775" y="2026500"/>
            <a:ext cx="3845400" cy="10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Roboto Medium"/>
              <a:buNone/>
              <a:defRPr sz="2800">
                <a:solidFill>
                  <a:srgbClr val="B7B7B7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Roboto Medium"/>
              <a:buNone/>
              <a:defRPr sz="2800">
                <a:solidFill>
                  <a:srgbClr val="B7B7B7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Roboto Medium"/>
              <a:buNone/>
              <a:defRPr sz="2800">
                <a:solidFill>
                  <a:srgbClr val="B7B7B7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Roboto Medium"/>
              <a:buNone/>
              <a:defRPr sz="2800">
                <a:solidFill>
                  <a:srgbClr val="B7B7B7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Roboto Medium"/>
              <a:buNone/>
              <a:defRPr sz="2800">
                <a:solidFill>
                  <a:srgbClr val="B7B7B7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Roboto Medium"/>
              <a:buNone/>
              <a:defRPr sz="2800">
                <a:solidFill>
                  <a:srgbClr val="B7B7B7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Roboto Medium"/>
              <a:buNone/>
              <a:defRPr sz="2800">
                <a:solidFill>
                  <a:srgbClr val="B7B7B7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Roboto Medium"/>
              <a:buNone/>
              <a:defRPr sz="2800">
                <a:solidFill>
                  <a:srgbClr val="B7B7B7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Roboto Medium"/>
              <a:buNone/>
              <a:defRPr sz="2800">
                <a:solidFill>
                  <a:srgbClr val="B7B7B7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2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theme" Target="../theme/theme2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  <p:pic>
        <p:nvPicPr>
          <p:cNvPr id="8" name="Google Shape;8;p5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2.png"/><Relationship Id="rId4" Type="http://schemas.openxmlformats.org/officeDocument/2006/relationships/image" Target="../media/image1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3.png"/><Relationship Id="rId4" Type="http://schemas.openxmlformats.org/officeDocument/2006/relationships/image" Target="../media/image3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9.png"/><Relationship Id="rId4" Type="http://schemas.openxmlformats.org/officeDocument/2006/relationships/image" Target="../media/image3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png"/><Relationship Id="rId4" Type="http://schemas.openxmlformats.org/officeDocument/2006/relationships/hyperlink" Target="https://medium.com/@madasamy/javascript-brief-history-and-ecmascript-es6-es7-es8-features-673973394df4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Relationship Id="rId4" Type="http://schemas.openxmlformats.org/officeDocument/2006/relationships/image" Target="../media/image14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"/>
          <p:cNvSpPr txBox="1"/>
          <p:nvPr>
            <p:ph idx="1" type="subTitle"/>
          </p:nvPr>
        </p:nvSpPr>
        <p:spPr>
          <a:xfrm>
            <a:off x="3421575" y="2522575"/>
            <a:ext cx="5379300" cy="11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id" sz="3400"/>
              <a:t>JavaScript </a:t>
            </a:r>
            <a:br>
              <a:rPr lang="id" sz="3400"/>
            </a:br>
            <a:r>
              <a:rPr lang="id" sz="3400"/>
              <a:t>Introduction Lesson</a:t>
            </a:r>
            <a:endParaRPr sz="3400"/>
          </a:p>
        </p:txBody>
      </p:sp>
      <p:sp>
        <p:nvSpPr>
          <p:cNvPr id="84" name="Google Shape;84;p1"/>
          <p:cNvSpPr txBox="1"/>
          <p:nvPr>
            <p:ph idx="2" type="subTitle"/>
          </p:nvPr>
        </p:nvSpPr>
        <p:spPr>
          <a:xfrm>
            <a:off x="3421575" y="1972975"/>
            <a:ext cx="5269200" cy="5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id"/>
              <a:t>Week 2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d20787f18f_0_207"/>
          <p:cNvSpPr txBox="1"/>
          <p:nvPr>
            <p:ph idx="1" type="subTitle"/>
          </p:nvPr>
        </p:nvSpPr>
        <p:spPr>
          <a:xfrm>
            <a:off x="415850" y="344025"/>
            <a:ext cx="5859900" cy="5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lang="id"/>
              <a:t>Cek variabel dengan typeof</a:t>
            </a:r>
            <a:endParaRPr/>
          </a:p>
        </p:txBody>
      </p:sp>
      <p:sp>
        <p:nvSpPr>
          <p:cNvPr id="142" name="Google Shape;142;gd20787f18f_0_207"/>
          <p:cNvSpPr txBox="1"/>
          <p:nvPr>
            <p:ph idx="2" type="subTitle"/>
          </p:nvPr>
        </p:nvSpPr>
        <p:spPr>
          <a:xfrm>
            <a:off x="415850" y="1052575"/>
            <a:ext cx="8307300" cy="3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id"/>
              <a:t>Operator typeof mengembalikan evaluasi tipe data dari operand dalam bentuk string.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i="1" lang="id"/>
              <a:t>syntax:  typeof operan atau typeof(operand)</a:t>
            </a:r>
            <a:endParaRPr i="1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pic>
        <p:nvPicPr>
          <p:cNvPr id="143" name="Google Shape;143;gd20787f18f_0_20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6200" y="2451298"/>
            <a:ext cx="2996425" cy="12279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gd20787f18f_0_207"/>
          <p:cNvSpPr txBox="1"/>
          <p:nvPr/>
        </p:nvSpPr>
        <p:spPr>
          <a:xfrm>
            <a:off x="4540500" y="2312725"/>
            <a:ext cx="1401600" cy="3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id" sz="1400" u="none" cap="none" strike="noStrike">
                <a:solidFill>
                  <a:srgbClr val="666666"/>
                </a:solidFill>
                <a:latin typeface="Poppins"/>
                <a:ea typeface="Poppins"/>
                <a:cs typeface="Poppins"/>
                <a:sym typeface="Poppins"/>
              </a:rPr>
              <a:t>Output 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5" name="Google Shape;145;gd20787f18f_0_20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43588" y="2755675"/>
            <a:ext cx="1990725" cy="61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d20787f18f_0_219"/>
          <p:cNvSpPr txBox="1"/>
          <p:nvPr>
            <p:ph idx="1" type="subTitle"/>
          </p:nvPr>
        </p:nvSpPr>
        <p:spPr>
          <a:xfrm>
            <a:off x="415850" y="344025"/>
            <a:ext cx="5859900" cy="5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lang="id"/>
              <a:t>Conditions/Percabangan</a:t>
            </a:r>
            <a:endParaRPr/>
          </a:p>
        </p:txBody>
      </p:sp>
      <p:sp>
        <p:nvSpPr>
          <p:cNvPr id="151" name="Google Shape;151;gd20787f18f_0_219"/>
          <p:cNvSpPr txBox="1"/>
          <p:nvPr>
            <p:ph idx="2" type="subTitle"/>
          </p:nvPr>
        </p:nvSpPr>
        <p:spPr>
          <a:xfrm>
            <a:off x="415850" y="1052575"/>
            <a:ext cx="8307300" cy="3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id"/>
              <a:t>Kondisi/percabangan di JavaScript: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d"/>
              <a:t>if-else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d"/>
              <a:t>switch-case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d"/>
              <a:t>Ternary Operators / Short-Circuit Logic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d20787f18f_0_228"/>
          <p:cNvSpPr txBox="1"/>
          <p:nvPr>
            <p:ph idx="1" type="subTitle"/>
          </p:nvPr>
        </p:nvSpPr>
        <p:spPr>
          <a:xfrm>
            <a:off x="415850" y="344025"/>
            <a:ext cx="5859900" cy="5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lang="id"/>
              <a:t>Operator Perbandingan</a:t>
            </a:r>
            <a:endParaRPr/>
          </a:p>
        </p:txBody>
      </p:sp>
      <p:sp>
        <p:nvSpPr>
          <p:cNvPr id="157" name="Google Shape;157;gd20787f18f_0_228"/>
          <p:cNvSpPr txBox="1"/>
          <p:nvPr>
            <p:ph idx="2" type="subTitle"/>
          </p:nvPr>
        </p:nvSpPr>
        <p:spPr>
          <a:xfrm>
            <a:off x="415850" y="1052575"/>
            <a:ext cx="3524700" cy="3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id"/>
              <a:t>operator logika di JavaScript, yaitu: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d"/>
              <a:t>Equal value, ==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d"/>
              <a:t>Equal value and type, ===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d"/>
              <a:t>Not equal, !=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d"/>
              <a:t>Not equal value and type, !==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d"/>
              <a:t>Greater than, &gt;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8" name="Google Shape;158;gd20787f18f_0_228"/>
          <p:cNvSpPr txBox="1"/>
          <p:nvPr>
            <p:ph idx="2" type="subTitle"/>
          </p:nvPr>
        </p:nvSpPr>
        <p:spPr>
          <a:xfrm>
            <a:off x="4302050" y="1052575"/>
            <a:ext cx="3524700" cy="3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d"/>
              <a:t>Less than, &lt;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d"/>
              <a:t>Greater than or equal, &gt;=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d"/>
              <a:t>Less than or equal, &lt;=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d20787f18f_0_239"/>
          <p:cNvSpPr txBox="1"/>
          <p:nvPr>
            <p:ph idx="1" type="subTitle"/>
          </p:nvPr>
        </p:nvSpPr>
        <p:spPr>
          <a:xfrm>
            <a:off x="415850" y="344025"/>
            <a:ext cx="5859900" cy="5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lang="id"/>
              <a:t>Perulangan</a:t>
            </a:r>
            <a:endParaRPr/>
          </a:p>
        </p:txBody>
      </p:sp>
      <p:sp>
        <p:nvSpPr>
          <p:cNvPr id="164" name="Google Shape;164;gd20787f18f_0_239"/>
          <p:cNvSpPr txBox="1"/>
          <p:nvPr>
            <p:ph idx="2" type="subTitle"/>
          </p:nvPr>
        </p:nvSpPr>
        <p:spPr>
          <a:xfrm>
            <a:off x="415850" y="1052575"/>
            <a:ext cx="8307300" cy="3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d"/>
              <a:t>for loop</a:t>
            </a:r>
            <a:endParaRPr/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id"/>
              <a:t>Sebuah for loop mengulang hingga kondisi yang ditentukan evaluasinya menjadi salah/false. </a:t>
            </a:r>
            <a:endParaRPr/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id"/>
              <a:t>sintak: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rPr lang="id" sz="1500">
                <a:solidFill>
                  <a:srgbClr val="0000CD"/>
                </a:solidFill>
                <a:highlight>
                  <a:schemeClr val="dk1"/>
                </a:highlight>
                <a:latin typeface="Proxima Nova"/>
                <a:ea typeface="Proxima Nova"/>
                <a:cs typeface="Proxima Nova"/>
                <a:sym typeface="Proxima Nova"/>
              </a:rPr>
              <a:t>for</a:t>
            </a:r>
            <a:r>
              <a:rPr lang="id" sz="1500">
                <a:solidFill>
                  <a:srgbClr val="000000"/>
                </a:solidFill>
                <a:highlight>
                  <a:schemeClr val="dk1"/>
                </a:highlight>
                <a:latin typeface="Proxima Nova"/>
                <a:ea typeface="Proxima Nova"/>
                <a:cs typeface="Proxima Nova"/>
                <a:sym typeface="Proxima Nova"/>
              </a:rPr>
              <a:t> (</a:t>
            </a:r>
            <a:r>
              <a:rPr i="1" lang="id" sz="1500">
                <a:solidFill>
                  <a:srgbClr val="000000"/>
                </a:solidFill>
                <a:highlight>
                  <a:schemeClr val="dk1"/>
                </a:highlight>
                <a:latin typeface="Proxima Nova"/>
                <a:ea typeface="Proxima Nova"/>
                <a:cs typeface="Proxima Nova"/>
                <a:sym typeface="Proxima Nova"/>
              </a:rPr>
              <a:t>inisialisasi</a:t>
            </a:r>
            <a:r>
              <a:rPr lang="id" sz="1500">
                <a:solidFill>
                  <a:srgbClr val="000000"/>
                </a:solidFill>
                <a:highlight>
                  <a:schemeClr val="dk1"/>
                </a:highlight>
                <a:latin typeface="Proxima Nova"/>
                <a:ea typeface="Proxima Nova"/>
                <a:cs typeface="Proxima Nova"/>
                <a:sym typeface="Proxima Nova"/>
              </a:rPr>
              <a:t>; </a:t>
            </a:r>
            <a:r>
              <a:rPr i="1" lang="id" sz="1500">
                <a:solidFill>
                  <a:srgbClr val="000000"/>
                </a:solidFill>
                <a:highlight>
                  <a:schemeClr val="dk1"/>
                </a:highlight>
                <a:latin typeface="Proxima Nova"/>
                <a:ea typeface="Proxima Nova"/>
                <a:cs typeface="Proxima Nova"/>
                <a:sym typeface="Proxima Nova"/>
              </a:rPr>
              <a:t>kondisi</a:t>
            </a:r>
            <a:r>
              <a:rPr lang="id" sz="1500">
                <a:solidFill>
                  <a:srgbClr val="000000"/>
                </a:solidFill>
                <a:highlight>
                  <a:schemeClr val="dk1"/>
                </a:highlight>
                <a:latin typeface="Proxima Nova"/>
                <a:ea typeface="Proxima Nova"/>
                <a:cs typeface="Proxima Nova"/>
                <a:sym typeface="Proxima Nova"/>
              </a:rPr>
              <a:t>; </a:t>
            </a:r>
            <a:r>
              <a:rPr i="1" lang="id" sz="1500">
                <a:solidFill>
                  <a:srgbClr val="000000"/>
                </a:solidFill>
                <a:highlight>
                  <a:schemeClr val="dk1"/>
                </a:highlight>
                <a:latin typeface="Proxima Nova"/>
                <a:ea typeface="Proxima Nova"/>
                <a:cs typeface="Proxima Nova"/>
                <a:sym typeface="Proxima Nova"/>
              </a:rPr>
              <a:t>perubahanCounter</a:t>
            </a:r>
            <a:r>
              <a:rPr lang="id" sz="1500">
                <a:solidFill>
                  <a:srgbClr val="000000"/>
                </a:solidFill>
                <a:highlight>
                  <a:schemeClr val="dk1"/>
                </a:highlight>
                <a:latin typeface="Proxima Nova"/>
                <a:ea typeface="Proxima Nova"/>
                <a:cs typeface="Proxima Nova"/>
                <a:sym typeface="Proxima Nova"/>
              </a:rPr>
              <a:t>) {</a:t>
            </a:r>
            <a:endParaRPr sz="1500">
              <a:solidFill>
                <a:srgbClr val="000000"/>
              </a:solidFill>
              <a:highlight>
                <a:schemeClr val="dk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rPr lang="id" sz="1500">
                <a:solidFill>
                  <a:srgbClr val="000000"/>
                </a:solidFill>
                <a:highlight>
                  <a:schemeClr val="dk1"/>
                </a:highlight>
                <a:latin typeface="Proxima Nova"/>
                <a:ea typeface="Proxima Nova"/>
                <a:cs typeface="Proxima Nova"/>
                <a:sym typeface="Proxima Nova"/>
              </a:rPr>
              <a:t>  </a:t>
            </a:r>
            <a:r>
              <a:rPr lang="id" sz="1500">
                <a:solidFill>
                  <a:srgbClr val="008000"/>
                </a:solidFill>
                <a:highlight>
                  <a:schemeClr val="dk1"/>
                </a:highlight>
                <a:latin typeface="Proxima Nova"/>
                <a:ea typeface="Proxima Nova"/>
                <a:cs typeface="Proxima Nova"/>
                <a:sym typeface="Proxima Nova"/>
              </a:rPr>
              <a:t>// </a:t>
            </a:r>
            <a:r>
              <a:rPr i="1" lang="id" sz="1500">
                <a:solidFill>
                  <a:srgbClr val="008000"/>
                </a:solidFill>
                <a:highlight>
                  <a:schemeClr val="dk1"/>
                </a:highlight>
                <a:latin typeface="Proxima Nova"/>
                <a:ea typeface="Proxima Nova"/>
                <a:cs typeface="Proxima Nova"/>
                <a:sym typeface="Proxima Nova"/>
              </a:rPr>
              <a:t>code block to be executed</a:t>
            </a:r>
            <a:endParaRPr i="1" sz="1500">
              <a:solidFill>
                <a:srgbClr val="008000"/>
              </a:solidFill>
              <a:highlight>
                <a:schemeClr val="dk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rPr lang="id" sz="1500">
                <a:solidFill>
                  <a:srgbClr val="000000"/>
                </a:solidFill>
                <a:highlight>
                  <a:schemeClr val="dk1"/>
                </a:highlight>
                <a:latin typeface="Proxima Nova"/>
                <a:ea typeface="Proxima Nova"/>
                <a:cs typeface="Proxima Nova"/>
                <a:sym typeface="Proxima Nova"/>
              </a:rPr>
              <a:t>}</a:t>
            </a:r>
            <a:endParaRPr sz="15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5" name="Google Shape;165;gd20787f18f_0_239"/>
          <p:cNvSpPr txBox="1"/>
          <p:nvPr/>
        </p:nvSpPr>
        <p:spPr>
          <a:xfrm>
            <a:off x="5403925" y="1910550"/>
            <a:ext cx="3067200" cy="2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id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// contoh menggunakan for loop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6" name="Google Shape;166;gd20787f18f_0_239"/>
          <p:cNvPicPr preferRelativeResize="0"/>
          <p:nvPr/>
        </p:nvPicPr>
        <p:blipFill rotWithShape="1">
          <a:blip r:embed="rId3">
            <a:alphaModFix/>
          </a:blip>
          <a:srcRect b="0" l="1466" r="28040" t="0"/>
          <a:stretch/>
        </p:blipFill>
        <p:spPr>
          <a:xfrm>
            <a:off x="5813375" y="2395400"/>
            <a:ext cx="2611925" cy="212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d20787f18f_0_248"/>
          <p:cNvSpPr txBox="1"/>
          <p:nvPr>
            <p:ph idx="1" type="subTitle"/>
          </p:nvPr>
        </p:nvSpPr>
        <p:spPr>
          <a:xfrm>
            <a:off x="415850" y="344025"/>
            <a:ext cx="5859900" cy="5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lang="id"/>
              <a:t>Perulangan</a:t>
            </a:r>
            <a:endParaRPr/>
          </a:p>
        </p:txBody>
      </p:sp>
      <p:sp>
        <p:nvSpPr>
          <p:cNvPr id="172" name="Google Shape;172;gd20787f18f_0_248"/>
          <p:cNvSpPr txBox="1"/>
          <p:nvPr>
            <p:ph idx="2" type="subTitle"/>
          </p:nvPr>
        </p:nvSpPr>
        <p:spPr>
          <a:xfrm>
            <a:off x="415850" y="1052575"/>
            <a:ext cx="5323200" cy="342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d"/>
              <a:t>While dan do while</a:t>
            </a:r>
            <a:endParaRPr/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id"/>
              <a:t>digunakan untuk membuat perulangan yang mengeksekusi pernyataan tertentu hingga kondisi tersebut bernilai false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3" name="Google Shape;173;gd20787f18f_0_248"/>
          <p:cNvSpPr txBox="1"/>
          <p:nvPr>
            <p:ph idx="2" type="subTitle"/>
          </p:nvPr>
        </p:nvSpPr>
        <p:spPr>
          <a:xfrm>
            <a:off x="6004625" y="1052575"/>
            <a:ext cx="2919300" cy="37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id"/>
              <a:t>Sintak while: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id">
                <a:solidFill>
                  <a:srgbClr val="0000CD"/>
                </a:solidFill>
                <a:latin typeface="Arial"/>
                <a:ea typeface="Arial"/>
                <a:cs typeface="Arial"/>
                <a:sym typeface="Arial"/>
              </a:rPr>
              <a:t>while</a:t>
            </a:r>
            <a:r>
              <a:rPr lang="id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(kondisi){</a:t>
            </a:r>
            <a:endParaRPr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17145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id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rPr>
              <a:t>// penyataan</a:t>
            </a:r>
            <a:endParaRPr>
              <a:solidFill>
                <a:srgbClr val="008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id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id"/>
              <a:t>Sintak do while: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</a:pPr>
            <a:r>
              <a:rPr lang="id" sz="1500">
                <a:solidFill>
                  <a:srgbClr val="0000CD"/>
                </a:solidFill>
                <a:latin typeface="Arial"/>
                <a:ea typeface="Arial"/>
                <a:cs typeface="Arial"/>
                <a:sym typeface="Arial"/>
              </a:rPr>
              <a:t>do </a:t>
            </a:r>
            <a:r>
              <a:rPr lang="id" sz="15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{</a:t>
            </a:r>
            <a:endParaRPr sz="15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id" sz="15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d" sz="1500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rPr>
              <a:t>  // penyataan</a:t>
            </a:r>
            <a:endParaRPr sz="1500">
              <a:solidFill>
                <a:srgbClr val="008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id" sz="15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r>
              <a:rPr lang="id" sz="1500">
                <a:solidFill>
                  <a:srgbClr val="0000CD"/>
                </a:solidFill>
                <a:latin typeface="Arial"/>
                <a:ea typeface="Arial"/>
                <a:cs typeface="Arial"/>
                <a:sym typeface="Arial"/>
              </a:rPr>
              <a:t> while</a:t>
            </a:r>
            <a:r>
              <a:rPr lang="id" sz="15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(kondisi)</a:t>
            </a:r>
            <a:r>
              <a:rPr lang="id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;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d20787f18f_0_260"/>
          <p:cNvSpPr txBox="1"/>
          <p:nvPr>
            <p:ph idx="1" type="subTitle"/>
          </p:nvPr>
        </p:nvSpPr>
        <p:spPr>
          <a:xfrm>
            <a:off x="415850" y="344025"/>
            <a:ext cx="5859900" cy="5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lang="id"/>
              <a:t>Pengulangan</a:t>
            </a:r>
            <a:endParaRPr/>
          </a:p>
        </p:txBody>
      </p:sp>
      <p:sp>
        <p:nvSpPr>
          <p:cNvPr id="179" name="Google Shape;179;gd20787f18f_0_260"/>
          <p:cNvSpPr txBox="1"/>
          <p:nvPr>
            <p:ph idx="2" type="subTitle"/>
          </p:nvPr>
        </p:nvSpPr>
        <p:spPr>
          <a:xfrm>
            <a:off x="415850" y="1052575"/>
            <a:ext cx="8307300" cy="3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pic>
        <p:nvPicPr>
          <p:cNvPr id="180" name="Google Shape;180;gd20787f18f_0_2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02675" y="1209525"/>
            <a:ext cx="4499975" cy="283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d20787f18f_0_267"/>
          <p:cNvSpPr txBox="1"/>
          <p:nvPr>
            <p:ph idx="1" type="subTitle"/>
          </p:nvPr>
        </p:nvSpPr>
        <p:spPr>
          <a:xfrm>
            <a:off x="415850" y="344025"/>
            <a:ext cx="5859900" cy="5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lang="id"/>
              <a:t>Template Literals</a:t>
            </a:r>
            <a:endParaRPr/>
          </a:p>
        </p:txBody>
      </p:sp>
      <p:sp>
        <p:nvSpPr>
          <p:cNvPr id="186" name="Google Shape;186;gd20787f18f_0_267"/>
          <p:cNvSpPr txBox="1"/>
          <p:nvPr>
            <p:ph idx="2" type="subTitle"/>
          </p:nvPr>
        </p:nvSpPr>
        <p:spPr>
          <a:xfrm>
            <a:off x="415850" y="1052575"/>
            <a:ext cx="8307300" cy="3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id"/>
              <a:t>Template Literals adalah literal string yang memungkinkan untuk penempelan ekspresi.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id"/>
              <a:t>Kegunaan: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d"/>
              <a:t>Multi-line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d"/>
              <a:t>Expression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d"/>
              <a:t>and other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7" name="Google Shape;187;gd20787f18f_0_267"/>
          <p:cNvSpPr txBox="1"/>
          <p:nvPr/>
        </p:nvSpPr>
        <p:spPr>
          <a:xfrm>
            <a:off x="3815875" y="1733125"/>
            <a:ext cx="4606500" cy="11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id" sz="1400" u="none" cap="none" strike="noStrik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Sintaks:</a:t>
            </a:r>
            <a:endParaRPr b="0" i="0" sz="1400" u="none" cap="none" strike="noStrike">
              <a:solidFill>
                <a:srgbClr val="595959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id" sz="1400" u="none" cap="none" strike="noStrik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`string text </a:t>
            </a:r>
            <a:r>
              <a:rPr b="0" i="0" lang="id" sz="1400" u="none" cap="none" strike="noStrike">
                <a:solidFill>
                  <a:srgbClr val="0000CD"/>
                </a:solidFill>
                <a:latin typeface="Poppins"/>
                <a:ea typeface="Poppins"/>
                <a:cs typeface="Poppins"/>
                <a:sym typeface="Poppins"/>
              </a:rPr>
              <a:t>${expression}</a:t>
            </a:r>
            <a:r>
              <a:rPr b="0" i="0" lang="id" sz="1400" u="none" cap="none" strike="noStrik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 string text`</a:t>
            </a:r>
            <a:endParaRPr b="0" i="0" sz="1400" u="none" cap="none" strike="noStrike">
              <a:solidFill>
                <a:srgbClr val="595959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d20787f18f_0_276"/>
          <p:cNvSpPr txBox="1"/>
          <p:nvPr>
            <p:ph idx="1" type="subTitle"/>
          </p:nvPr>
        </p:nvSpPr>
        <p:spPr>
          <a:xfrm>
            <a:off x="415850" y="344025"/>
            <a:ext cx="5859900" cy="5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lang="id"/>
              <a:t>Template Literals</a:t>
            </a:r>
            <a:endParaRPr/>
          </a:p>
        </p:txBody>
      </p:sp>
      <p:sp>
        <p:nvSpPr>
          <p:cNvPr id="193" name="Google Shape;193;gd20787f18f_0_276"/>
          <p:cNvSpPr txBox="1"/>
          <p:nvPr>
            <p:ph idx="2" type="subTitle"/>
          </p:nvPr>
        </p:nvSpPr>
        <p:spPr>
          <a:xfrm>
            <a:off x="415850" y="1052575"/>
            <a:ext cx="4155000" cy="3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500"/>
              <a:buChar char="●"/>
            </a:pPr>
            <a:r>
              <a:rPr lang="id" sz="1500">
                <a:solidFill>
                  <a:srgbClr val="595959"/>
                </a:solidFill>
              </a:rPr>
              <a:t>concatenated strings (ES5)</a:t>
            </a:r>
            <a:endParaRPr sz="11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pic>
        <p:nvPicPr>
          <p:cNvPr id="194" name="Google Shape;194;gd20787f18f_0_276"/>
          <p:cNvPicPr preferRelativeResize="0"/>
          <p:nvPr/>
        </p:nvPicPr>
        <p:blipFill rotWithShape="1">
          <a:blip r:embed="rId3">
            <a:alphaModFix/>
          </a:blip>
          <a:srcRect b="8666" l="2401" r="31579" t="8872"/>
          <a:stretch/>
        </p:blipFill>
        <p:spPr>
          <a:xfrm>
            <a:off x="605775" y="1654575"/>
            <a:ext cx="3893924" cy="2918595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gd20787f18f_0_276"/>
          <p:cNvSpPr txBox="1"/>
          <p:nvPr>
            <p:ph idx="2" type="subTitle"/>
          </p:nvPr>
        </p:nvSpPr>
        <p:spPr>
          <a:xfrm>
            <a:off x="4513838" y="1052575"/>
            <a:ext cx="4155000" cy="3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500"/>
              <a:buChar char="●"/>
            </a:pPr>
            <a:r>
              <a:rPr lang="id" sz="1500">
                <a:solidFill>
                  <a:srgbClr val="595959"/>
                </a:solidFill>
              </a:rPr>
              <a:t>concatenated strings (ES6)</a:t>
            </a:r>
            <a:endParaRPr sz="11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pic>
        <p:nvPicPr>
          <p:cNvPr id="196" name="Google Shape;196;gd20787f18f_0_276"/>
          <p:cNvPicPr preferRelativeResize="0"/>
          <p:nvPr/>
        </p:nvPicPr>
        <p:blipFill rotWithShape="1">
          <a:blip r:embed="rId4">
            <a:alphaModFix/>
          </a:blip>
          <a:srcRect b="5555" l="2162" r="34967" t="5413"/>
          <a:stretch/>
        </p:blipFill>
        <p:spPr>
          <a:xfrm>
            <a:off x="5080450" y="1651725"/>
            <a:ext cx="3566975" cy="303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20787f18f_0_285"/>
          <p:cNvSpPr txBox="1"/>
          <p:nvPr>
            <p:ph idx="1" type="subTitle"/>
          </p:nvPr>
        </p:nvSpPr>
        <p:spPr>
          <a:xfrm>
            <a:off x="415850" y="344025"/>
            <a:ext cx="5859900" cy="5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lang="id"/>
              <a:t>Spread Operator</a:t>
            </a:r>
            <a:endParaRPr/>
          </a:p>
        </p:txBody>
      </p:sp>
      <p:sp>
        <p:nvSpPr>
          <p:cNvPr id="202" name="Google Shape;202;gd20787f18f_0_285"/>
          <p:cNvSpPr txBox="1"/>
          <p:nvPr>
            <p:ph idx="2" type="subTitle"/>
          </p:nvPr>
        </p:nvSpPr>
        <p:spPr>
          <a:xfrm>
            <a:off x="415850" y="1052575"/>
            <a:ext cx="8307300" cy="3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id"/>
              <a:t>Penggunaan spread operator memakai simbol tiga dot atau titik (…).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d"/>
              <a:t>Memasukkan array ke dalam array lain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d"/>
              <a:t>Menggabungkan 2 array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d"/>
              <a:t>Mengcopy/clone objek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d"/>
              <a:t>Menggabungkan objek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pic>
        <p:nvPicPr>
          <p:cNvPr id="203" name="Google Shape;203;gd20787f18f_0_285"/>
          <p:cNvPicPr preferRelativeResize="0"/>
          <p:nvPr/>
        </p:nvPicPr>
        <p:blipFill rotWithShape="1">
          <a:blip r:embed="rId3">
            <a:alphaModFix/>
          </a:blip>
          <a:srcRect b="26635" l="2002" r="10529" t="16655"/>
          <a:stretch/>
        </p:blipFill>
        <p:spPr>
          <a:xfrm>
            <a:off x="3416600" y="3242600"/>
            <a:ext cx="5498500" cy="1114775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gd20787f18f_0_285"/>
          <p:cNvSpPr txBox="1"/>
          <p:nvPr/>
        </p:nvSpPr>
        <p:spPr>
          <a:xfrm>
            <a:off x="3473875" y="2922600"/>
            <a:ext cx="14778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id" sz="1300" u="none" cap="none" strike="noStrike">
                <a:solidFill>
                  <a:srgbClr val="666666"/>
                </a:solidFill>
                <a:latin typeface="Poppins"/>
                <a:ea typeface="Poppins"/>
                <a:cs typeface="Poppins"/>
                <a:sym typeface="Poppins"/>
              </a:rPr>
              <a:t>Contoh :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d20787f18f_0_294"/>
          <p:cNvSpPr txBox="1"/>
          <p:nvPr>
            <p:ph idx="1" type="subTitle"/>
          </p:nvPr>
        </p:nvSpPr>
        <p:spPr>
          <a:xfrm>
            <a:off x="415850" y="344025"/>
            <a:ext cx="5859900" cy="5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lang="id"/>
              <a:t>Destructuring</a:t>
            </a:r>
            <a:endParaRPr/>
          </a:p>
        </p:txBody>
      </p:sp>
      <p:sp>
        <p:nvSpPr>
          <p:cNvPr id="210" name="Google Shape;210;gd20787f18f_0_294"/>
          <p:cNvSpPr txBox="1"/>
          <p:nvPr>
            <p:ph idx="2" type="subTitle"/>
          </p:nvPr>
        </p:nvSpPr>
        <p:spPr>
          <a:xfrm>
            <a:off x="415850" y="1052575"/>
            <a:ext cx="8307300" cy="3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id"/>
              <a:t>ekspresi javascript yang memungkinkan untuk membagi atau memecah nilai dari sebuah array atau objek ke dalam variabel yang berbeda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d"/>
              <a:t>Destructuring Object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id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// Setelah menggunakan  Destructuring</a:t>
            </a:r>
            <a:endParaRPr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1" name="Google Shape;211;gd20787f18f_0_294"/>
          <p:cNvSpPr txBox="1"/>
          <p:nvPr/>
        </p:nvSpPr>
        <p:spPr>
          <a:xfrm>
            <a:off x="4302050" y="2028400"/>
            <a:ext cx="3857400" cy="2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id" sz="1400" u="none" cap="none" strike="noStrik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// Sebelum menggunakan  Destructuring</a:t>
            </a:r>
            <a:endParaRPr b="0" i="0" sz="1400" u="none" cap="none" strike="noStrike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2" name="Google Shape;212;gd20787f18f_0_294"/>
          <p:cNvPicPr preferRelativeResize="0"/>
          <p:nvPr/>
        </p:nvPicPr>
        <p:blipFill rotWithShape="1">
          <a:blip r:embed="rId3">
            <a:alphaModFix/>
          </a:blip>
          <a:srcRect b="12266" l="0" r="9173" t="7552"/>
          <a:stretch/>
        </p:blipFill>
        <p:spPr>
          <a:xfrm>
            <a:off x="595100" y="2438600"/>
            <a:ext cx="3535701" cy="20230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gd20787f18f_0_294"/>
          <p:cNvPicPr preferRelativeResize="0"/>
          <p:nvPr/>
        </p:nvPicPr>
        <p:blipFill rotWithShape="1">
          <a:blip r:embed="rId4">
            <a:alphaModFix/>
          </a:blip>
          <a:srcRect b="29421" l="2222" r="5184" t="21865"/>
          <a:stretch/>
        </p:blipFill>
        <p:spPr>
          <a:xfrm>
            <a:off x="4482025" y="2431148"/>
            <a:ext cx="4677925" cy="164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d20787f18f_0_2"/>
          <p:cNvSpPr txBox="1"/>
          <p:nvPr>
            <p:ph idx="1" type="subTitle"/>
          </p:nvPr>
        </p:nvSpPr>
        <p:spPr>
          <a:xfrm>
            <a:off x="415850" y="344025"/>
            <a:ext cx="5859900" cy="5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id"/>
              <a:t>Rules</a:t>
            </a:r>
            <a:endParaRPr/>
          </a:p>
        </p:txBody>
      </p:sp>
      <p:sp>
        <p:nvSpPr>
          <p:cNvPr id="90" name="Google Shape;90;gd20787f18f_0_2"/>
          <p:cNvSpPr txBox="1"/>
          <p:nvPr>
            <p:ph idx="2" type="subTitle"/>
          </p:nvPr>
        </p:nvSpPr>
        <p:spPr>
          <a:xfrm>
            <a:off x="415850" y="1052575"/>
            <a:ext cx="8307300" cy="3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326138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id" sz="1806"/>
              <a:t>Absence</a:t>
            </a:r>
            <a:endParaRPr sz="1806"/>
          </a:p>
          <a:p>
            <a:pPr indent="-326138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id" sz="1806"/>
              <a:t>Follow the rules</a:t>
            </a:r>
            <a:endParaRPr sz="1806"/>
          </a:p>
          <a:p>
            <a:pPr indent="-326138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id" sz="1806"/>
              <a:t>Ask us anything (bootcamp matters in private)</a:t>
            </a:r>
            <a:endParaRPr sz="1806"/>
          </a:p>
          <a:p>
            <a:pPr indent="-326138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id" sz="1806"/>
              <a:t>Speak for yourself first</a:t>
            </a:r>
            <a:endParaRPr sz="1806"/>
          </a:p>
          <a:p>
            <a:pPr indent="-326138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id" sz="1806"/>
              <a:t>Trainer availability</a:t>
            </a:r>
            <a:endParaRPr sz="1806"/>
          </a:p>
          <a:p>
            <a:pPr indent="-326138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id" sz="1806"/>
              <a:t>Independent</a:t>
            </a:r>
            <a:endParaRPr sz="1806"/>
          </a:p>
          <a:p>
            <a:pPr indent="-326138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id" sz="1806"/>
              <a:t>Hard work</a:t>
            </a:r>
            <a:endParaRPr sz="1806"/>
          </a:p>
          <a:p>
            <a:pPr indent="-326138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id" sz="1806"/>
              <a:t>Do your best</a:t>
            </a:r>
            <a:endParaRPr sz="1806"/>
          </a:p>
          <a:p>
            <a:pPr indent="-326138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id" sz="1806"/>
              <a:t>Continuous self improvement</a:t>
            </a:r>
            <a:endParaRPr sz="1806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17646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d20787f18f_0_305"/>
          <p:cNvSpPr txBox="1"/>
          <p:nvPr>
            <p:ph idx="1" type="subTitle"/>
          </p:nvPr>
        </p:nvSpPr>
        <p:spPr>
          <a:xfrm>
            <a:off x="415850" y="344025"/>
            <a:ext cx="5859900" cy="5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lang="id"/>
              <a:t>Destructuring</a:t>
            </a:r>
            <a:endParaRPr/>
          </a:p>
        </p:txBody>
      </p:sp>
      <p:sp>
        <p:nvSpPr>
          <p:cNvPr id="219" name="Google Shape;219;gd20787f18f_0_305"/>
          <p:cNvSpPr txBox="1"/>
          <p:nvPr>
            <p:ph idx="2" type="subTitle"/>
          </p:nvPr>
        </p:nvSpPr>
        <p:spPr>
          <a:xfrm>
            <a:off x="415850" y="1052575"/>
            <a:ext cx="8307300" cy="3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d"/>
              <a:t>Destructuring arrays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0" name="Google Shape;220;gd20787f18f_0_305"/>
          <p:cNvSpPr txBox="1"/>
          <p:nvPr/>
        </p:nvSpPr>
        <p:spPr>
          <a:xfrm>
            <a:off x="882950" y="1434200"/>
            <a:ext cx="7020300" cy="4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id" sz="1400" u="none" cap="none" strike="noStrik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// Sebelum menggunakan Destructuring yaitu dengan mengambil nilai di dalam array berdasarkan index nya </a:t>
            </a:r>
            <a:endParaRPr b="0" i="0" sz="1400" u="none" cap="none" strike="noStrike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1" name="Google Shape;221;gd20787f18f_0_305"/>
          <p:cNvPicPr preferRelativeResize="0"/>
          <p:nvPr/>
        </p:nvPicPr>
        <p:blipFill rotWithShape="1">
          <a:blip r:embed="rId3">
            <a:alphaModFix/>
          </a:blip>
          <a:srcRect b="36016" l="1868" r="36058" t="28909"/>
          <a:stretch/>
        </p:blipFill>
        <p:spPr>
          <a:xfrm>
            <a:off x="1031200" y="2037475"/>
            <a:ext cx="3195976" cy="120665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gd20787f18f_0_305"/>
          <p:cNvSpPr txBox="1"/>
          <p:nvPr/>
        </p:nvSpPr>
        <p:spPr>
          <a:xfrm>
            <a:off x="882950" y="3348500"/>
            <a:ext cx="4310700" cy="2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id" sz="1400" u="none" cap="none" strike="noStrik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// Setelah menggunakan  Destructuring</a:t>
            </a:r>
            <a:endParaRPr b="0" i="0" sz="1400" u="none" cap="none" strike="noStrike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3" name="Google Shape;223;gd20787f18f_0_305"/>
          <p:cNvPicPr preferRelativeResize="0"/>
          <p:nvPr/>
        </p:nvPicPr>
        <p:blipFill rotWithShape="1">
          <a:blip r:embed="rId4">
            <a:alphaModFix/>
          </a:blip>
          <a:srcRect b="28803" l="4515" r="8487" t="29622"/>
          <a:stretch/>
        </p:blipFill>
        <p:spPr>
          <a:xfrm>
            <a:off x="1124949" y="3720175"/>
            <a:ext cx="3195976" cy="8156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d20787f18f_0_161"/>
          <p:cNvSpPr txBox="1"/>
          <p:nvPr>
            <p:ph idx="1" type="subTitle"/>
          </p:nvPr>
        </p:nvSpPr>
        <p:spPr>
          <a:xfrm>
            <a:off x="858450" y="2103150"/>
            <a:ext cx="7427100" cy="7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id"/>
              <a:t>Live Coding!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d20787f18f_0_318"/>
          <p:cNvSpPr txBox="1"/>
          <p:nvPr>
            <p:ph idx="1" type="subTitle"/>
          </p:nvPr>
        </p:nvSpPr>
        <p:spPr>
          <a:xfrm>
            <a:off x="415850" y="344025"/>
            <a:ext cx="5859900" cy="5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lang="id"/>
              <a:t>Next Lesson (Intro JS Part 2)</a:t>
            </a:r>
            <a:endParaRPr/>
          </a:p>
        </p:txBody>
      </p:sp>
      <p:sp>
        <p:nvSpPr>
          <p:cNvPr id="234" name="Google Shape;234;gd20787f18f_0_318"/>
          <p:cNvSpPr txBox="1"/>
          <p:nvPr>
            <p:ph idx="2" type="subTitle"/>
          </p:nvPr>
        </p:nvSpPr>
        <p:spPr>
          <a:xfrm>
            <a:off x="415850" y="1052575"/>
            <a:ext cx="8307300" cy="3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d"/>
              <a:t>Function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d"/>
              <a:t>Method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d"/>
              <a:t>Callback Function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4"/>
          <p:cNvSpPr txBox="1"/>
          <p:nvPr>
            <p:ph idx="1" type="subTitle"/>
          </p:nvPr>
        </p:nvSpPr>
        <p:spPr>
          <a:xfrm>
            <a:off x="1154075" y="1530500"/>
            <a:ext cx="7117500" cy="157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i="1" lang="id"/>
              <a:t>Berlari-lari dahulu berenang-renang ketepian..</a:t>
            </a:r>
            <a:endParaRPr/>
          </a:p>
        </p:txBody>
      </p:sp>
      <p:sp>
        <p:nvSpPr>
          <p:cNvPr id="240" name="Google Shape;240;p4"/>
          <p:cNvSpPr txBox="1"/>
          <p:nvPr>
            <p:ph idx="1" type="subTitle"/>
          </p:nvPr>
        </p:nvSpPr>
        <p:spPr>
          <a:xfrm>
            <a:off x="361475" y="1306425"/>
            <a:ext cx="792600" cy="92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id" sz="70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❝</a:t>
            </a:r>
            <a:endParaRPr sz="7000">
              <a:solidFill>
                <a:schemeClr val="accent4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41" name="Google Shape;241;p4"/>
          <p:cNvSpPr txBox="1"/>
          <p:nvPr/>
        </p:nvSpPr>
        <p:spPr>
          <a:xfrm>
            <a:off x="1439475" y="324375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id" sz="1800" u="none" cap="none" strike="noStrike">
                <a:solidFill>
                  <a:srgbClr val="3088C8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Sun Tzu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2" name="Google Shape;242;p4"/>
          <p:cNvCxnSpPr/>
          <p:nvPr/>
        </p:nvCxnSpPr>
        <p:spPr>
          <a:xfrm>
            <a:off x="1154075" y="3471750"/>
            <a:ext cx="326400" cy="5700"/>
          </a:xfrm>
          <a:prstGeom prst="straightConnector1">
            <a:avLst/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d20787f18f_0_81"/>
          <p:cNvSpPr txBox="1"/>
          <p:nvPr>
            <p:ph idx="1" type="subTitle"/>
          </p:nvPr>
        </p:nvSpPr>
        <p:spPr>
          <a:xfrm>
            <a:off x="415850" y="344025"/>
            <a:ext cx="5859900" cy="5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id"/>
              <a:t>Objective</a:t>
            </a:r>
            <a:endParaRPr/>
          </a:p>
        </p:txBody>
      </p:sp>
      <p:sp>
        <p:nvSpPr>
          <p:cNvPr id="96" name="Google Shape;96;gd20787f18f_0_81"/>
          <p:cNvSpPr txBox="1"/>
          <p:nvPr>
            <p:ph idx="2" type="subTitle"/>
          </p:nvPr>
        </p:nvSpPr>
        <p:spPr>
          <a:xfrm>
            <a:off x="415850" y="1052575"/>
            <a:ext cx="8307300" cy="3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4247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6"/>
              <a:buChar char="●"/>
            </a:pPr>
            <a:r>
              <a:rPr lang="id" sz="1506"/>
              <a:t>What is JavaScript</a:t>
            </a:r>
            <a:endParaRPr sz="1506"/>
          </a:p>
          <a:p>
            <a:pPr indent="-324247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6"/>
              <a:buChar char="●"/>
            </a:pPr>
            <a:r>
              <a:rPr lang="id" sz="1506"/>
              <a:t>Data Types</a:t>
            </a:r>
            <a:endParaRPr sz="1506"/>
          </a:p>
          <a:p>
            <a:pPr indent="-324247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6"/>
              <a:buChar char="●"/>
            </a:pPr>
            <a:r>
              <a:rPr lang="id" sz="1506"/>
              <a:t>Variables</a:t>
            </a:r>
            <a:endParaRPr sz="1506"/>
          </a:p>
          <a:p>
            <a:pPr indent="-324247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6"/>
              <a:buChar char="●"/>
            </a:pPr>
            <a:r>
              <a:rPr lang="id" sz="1506"/>
              <a:t>Condition</a:t>
            </a:r>
            <a:endParaRPr sz="1506"/>
          </a:p>
          <a:p>
            <a:pPr indent="-324247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6"/>
              <a:buChar char="●"/>
            </a:pPr>
            <a:r>
              <a:rPr lang="id" sz="1506"/>
              <a:t>Looping</a:t>
            </a:r>
            <a:endParaRPr sz="1506"/>
          </a:p>
          <a:p>
            <a:pPr indent="-324247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6"/>
              <a:buChar char="●"/>
            </a:pPr>
            <a:r>
              <a:rPr lang="id" sz="1506"/>
              <a:t>String Literal</a:t>
            </a:r>
            <a:endParaRPr sz="1506"/>
          </a:p>
          <a:p>
            <a:pPr indent="-324247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6"/>
              <a:buChar char="●"/>
            </a:pPr>
            <a:r>
              <a:rPr lang="id" sz="1506"/>
              <a:t>Spread Operator</a:t>
            </a:r>
            <a:endParaRPr sz="1506"/>
          </a:p>
          <a:p>
            <a:pPr indent="-324247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6"/>
              <a:buChar char="●"/>
            </a:pPr>
            <a:r>
              <a:rPr lang="id" sz="1506"/>
              <a:t>Destructuring</a:t>
            </a:r>
            <a:endParaRPr sz="1506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"/>
          <p:cNvSpPr txBox="1"/>
          <p:nvPr>
            <p:ph idx="1" type="subTitle"/>
          </p:nvPr>
        </p:nvSpPr>
        <p:spPr>
          <a:xfrm>
            <a:off x="858450" y="2103150"/>
            <a:ext cx="7427100" cy="7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id"/>
              <a:t>JavaScript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3"/>
          <p:cNvSpPr txBox="1"/>
          <p:nvPr>
            <p:ph idx="1" type="subTitle"/>
          </p:nvPr>
        </p:nvSpPr>
        <p:spPr>
          <a:xfrm>
            <a:off x="415850" y="344025"/>
            <a:ext cx="5859900" cy="5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lang="id"/>
              <a:t>Apa itu JavaScript?</a:t>
            </a:r>
            <a:endParaRPr/>
          </a:p>
        </p:txBody>
      </p:sp>
      <p:sp>
        <p:nvSpPr>
          <p:cNvPr id="107" name="Google Shape;107;p3"/>
          <p:cNvSpPr txBox="1"/>
          <p:nvPr>
            <p:ph idx="2" type="subTitle"/>
          </p:nvPr>
        </p:nvSpPr>
        <p:spPr>
          <a:xfrm>
            <a:off x="415850" y="1052575"/>
            <a:ext cx="8307300" cy="3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id"/>
              <a:t>JavaScript adalah bahasa pemrograman </a:t>
            </a:r>
            <a:r>
              <a:rPr b="1" lang="id"/>
              <a:t>high-level</a:t>
            </a:r>
            <a:r>
              <a:rPr lang="id"/>
              <a:t>, </a:t>
            </a:r>
            <a:r>
              <a:rPr b="1" lang="id"/>
              <a:t>multi-paradigma</a:t>
            </a:r>
            <a:r>
              <a:rPr lang="id"/>
              <a:t>, dan </a:t>
            </a:r>
            <a:r>
              <a:rPr b="1" lang="id"/>
              <a:t>dynamic-typing</a:t>
            </a:r>
            <a:r>
              <a:rPr lang="id"/>
              <a:t>.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id"/>
              <a:t>Sebelumnya, JavaScript adalah bahasa sisi klien yang hanya dapat berjalan di web browser, tetapi sekarang JavaScript memiliki kemampuan untuk berjalan di luar web browser karena </a:t>
            </a:r>
            <a:r>
              <a:rPr b="1" lang="id"/>
              <a:t>Chrome v8 JavaScript engine </a:t>
            </a:r>
            <a:r>
              <a:rPr lang="id"/>
              <a:t>dari Google.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d20787f18f_0_173"/>
          <p:cNvSpPr txBox="1"/>
          <p:nvPr>
            <p:ph idx="1" type="subTitle"/>
          </p:nvPr>
        </p:nvSpPr>
        <p:spPr>
          <a:xfrm>
            <a:off x="415850" y="344025"/>
            <a:ext cx="5859900" cy="5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lang="id"/>
              <a:t>Apa itu EcmaScript?</a:t>
            </a:r>
            <a:endParaRPr/>
          </a:p>
        </p:txBody>
      </p:sp>
      <p:sp>
        <p:nvSpPr>
          <p:cNvPr id="113" name="Google Shape;113;gd20787f18f_0_173"/>
          <p:cNvSpPr txBox="1"/>
          <p:nvPr>
            <p:ph idx="2" type="subTitle"/>
          </p:nvPr>
        </p:nvSpPr>
        <p:spPr>
          <a:xfrm>
            <a:off x="415850" y="1052575"/>
            <a:ext cx="8307300" cy="3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id"/>
              <a:t>ECMAScript adalah sebuah standarisasi scripting language (Javascript) yang dibuat oleh European Computer Manufacturers Association (ECMA)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pic>
        <p:nvPicPr>
          <p:cNvPr id="114" name="Google Shape;114;gd20787f18f_0_1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09675" y="1924300"/>
            <a:ext cx="4193926" cy="195315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gd20787f18f_0_173"/>
          <p:cNvSpPr txBox="1"/>
          <p:nvPr/>
        </p:nvSpPr>
        <p:spPr>
          <a:xfrm>
            <a:off x="415838" y="3972550"/>
            <a:ext cx="4194000" cy="6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id" sz="1100" u="sng" cap="none" strike="noStrike">
                <a:solidFill>
                  <a:srgbClr val="0097A7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https://medium.com/@madasamy/javascript-brief-history-and-ecmascript-es6-es7-es8-features-673973394df4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d20787f18f_0_182"/>
          <p:cNvSpPr txBox="1"/>
          <p:nvPr>
            <p:ph idx="1" type="subTitle"/>
          </p:nvPr>
        </p:nvSpPr>
        <p:spPr>
          <a:xfrm>
            <a:off x="415850" y="344025"/>
            <a:ext cx="5859900" cy="5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lang="id"/>
              <a:t>Variabel</a:t>
            </a:r>
            <a:endParaRPr/>
          </a:p>
        </p:txBody>
      </p:sp>
      <p:sp>
        <p:nvSpPr>
          <p:cNvPr id="121" name="Google Shape;121;gd20787f18f_0_182"/>
          <p:cNvSpPr txBox="1"/>
          <p:nvPr>
            <p:ph idx="2" type="subTitle"/>
          </p:nvPr>
        </p:nvSpPr>
        <p:spPr>
          <a:xfrm>
            <a:off x="415850" y="1052575"/>
            <a:ext cx="8307300" cy="3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id"/>
              <a:t>JavaScript memiliki beberapa cara deklarasi variabel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id"/>
              <a:t>format: keyword namaVariabel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d"/>
              <a:t>var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d"/>
              <a:t>let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d"/>
              <a:t>const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d20787f18f_0_191"/>
          <p:cNvSpPr txBox="1"/>
          <p:nvPr>
            <p:ph idx="1" type="subTitle"/>
          </p:nvPr>
        </p:nvSpPr>
        <p:spPr>
          <a:xfrm>
            <a:off x="415850" y="344025"/>
            <a:ext cx="5859900" cy="5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lang="id"/>
              <a:t>Variabel</a:t>
            </a:r>
            <a:endParaRPr/>
          </a:p>
        </p:txBody>
      </p:sp>
      <p:sp>
        <p:nvSpPr>
          <p:cNvPr id="127" name="Google Shape;127;gd20787f18f_0_191"/>
          <p:cNvSpPr txBox="1"/>
          <p:nvPr>
            <p:ph idx="2" type="subTitle"/>
          </p:nvPr>
        </p:nvSpPr>
        <p:spPr>
          <a:xfrm>
            <a:off x="415850" y="1052575"/>
            <a:ext cx="8307300" cy="3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pic>
        <p:nvPicPr>
          <p:cNvPr id="128" name="Google Shape;128;gd20787f18f_0_1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00000" y="1248850"/>
            <a:ext cx="5291178" cy="27498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gd20787f18f_0_19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399486" y="1017488"/>
            <a:ext cx="3108526" cy="3108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d20787f18f_0_198"/>
          <p:cNvSpPr txBox="1"/>
          <p:nvPr>
            <p:ph idx="1" type="subTitle"/>
          </p:nvPr>
        </p:nvSpPr>
        <p:spPr>
          <a:xfrm>
            <a:off x="415850" y="344025"/>
            <a:ext cx="5859900" cy="5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lang="id"/>
              <a:t>Data Types</a:t>
            </a:r>
            <a:endParaRPr/>
          </a:p>
        </p:txBody>
      </p:sp>
      <p:sp>
        <p:nvSpPr>
          <p:cNvPr id="135" name="Google Shape;135;gd20787f18f_0_198"/>
          <p:cNvSpPr txBox="1"/>
          <p:nvPr>
            <p:ph idx="2" type="subTitle"/>
          </p:nvPr>
        </p:nvSpPr>
        <p:spPr>
          <a:xfrm>
            <a:off x="415850" y="1052575"/>
            <a:ext cx="8307300" cy="3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id"/>
              <a:t>JavaScript memiliki beberapa tipe data: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d"/>
              <a:t>Number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d"/>
              <a:t>String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d"/>
              <a:t>Boolean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d"/>
              <a:t>Function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d"/>
              <a:t>Object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d"/>
              <a:t>null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d"/>
              <a:t>undefined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pic>
        <p:nvPicPr>
          <p:cNvPr id="136" name="Google Shape;136;gd20787f18f_0_19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68300" y="1546475"/>
            <a:ext cx="4195999" cy="252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